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662" r:id="rId2"/>
  </p:sldMasterIdLst>
  <p:notesMasterIdLst>
    <p:notesMasterId r:id="rId9"/>
  </p:notesMasterIdLst>
  <p:sldIdLst>
    <p:sldId id="256" r:id="rId3"/>
    <p:sldId id="262" r:id="rId4"/>
    <p:sldId id="271" r:id="rId5"/>
    <p:sldId id="288" r:id="rId6"/>
    <p:sldId id="279" r:id="rId7"/>
    <p:sldId id="260" r:id="rId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B6FED178-9A1F-4627-BBEF-FE65ABF0480E}">
          <p14:sldIdLst>
            <p14:sldId id="256"/>
          </p14:sldIdLst>
        </p14:section>
        <p14:section name="Body (content) slides" id="{E4A2DC7B-1CBD-4F66-ADDC-76AD8F216162}">
          <p14:sldIdLst>
            <p14:sldId id="262"/>
            <p14:sldId id="271"/>
            <p14:sldId id="288"/>
            <p14:sldId id="279"/>
          </p14:sldIdLst>
        </p14:section>
        <p14:section name="Section separator slides" id="{0EBC4EC8-992E-41E7-B942-F8EB46ED6B78}">
          <p14:sldIdLst/>
        </p14:section>
        <p14:section name="End of presentation slide" id="{3DEFE252-2300-493E-B711-856B44168019}">
          <p14:sldIdLst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ma Dickerson" initials="E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E72"/>
    <a:srgbClr val="0000FF"/>
    <a:srgbClr val="EA5D4E"/>
    <a:srgbClr val="46A86C"/>
    <a:srgbClr val="6667AD"/>
    <a:srgbClr val="2EA9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43"/>
  </p:normalViewPr>
  <p:slideViewPr>
    <p:cSldViewPr snapToGrid="0" snapToObjects="1">
      <p:cViewPr varScale="1">
        <p:scale>
          <a:sx n="81" d="100"/>
          <a:sy n="81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FC5A5-2034-48C1-92B6-24448C476679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233B4-645A-484B-A7B8-01E0D0813E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47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233B4-645A-484B-A7B8-01E0D0813E2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637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23647" y="4777194"/>
            <a:ext cx="6473977" cy="3908614"/>
          </a:xfrm>
        </p:spPr>
        <p:txBody>
          <a:bodyPr/>
          <a:lstStyle/>
          <a:p>
            <a:pPr fontAlgn="base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233B4-645A-484B-A7B8-01E0D0813E2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6731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233B4-645A-484B-A7B8-01E0D0813E2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553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233B4-645A-484B-A7B8-01E0D0813E2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762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233B4-645A-484B-A7B8-01E0D0813E2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791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233B4-645A-484B-A7B8-01E0D0813E2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039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emf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emf"/><Relationship Id="rId5" Type="http://schemas.openxmlformats.org/officeDocument/2006/relationships/image" Target="../media/image22.emf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C1C9C2-FB98-9449-B8F0-39AAEDD3E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9D3C52-456B-CF49-8D86-ABB528E08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36034" y="927117"/>
            <a:ext cx="11387159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C8F958-22FC-904F-8492-ECBB12608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304E4C-D148-DF45-B7F2-E70F5B2E240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239223" y="1795994"/>
            <a:ext cx="1579199" cy="118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422C64-CDB5-E34F-8C97-66C6D9D51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74537D-7872-3E4B-A3AB-665CBC6EA0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6194"/>
            <a:ext cx="9144000" cy="127160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B257D-A0E0-EF48-ABA3-7782115D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3C93AA-AEC1-E348-A455-2BBDEC699ED7}"/>
              </a:ext>
            </a:extLst>
          </p:cNvPr>
          <p:cNvSpPr txBox="1"/>
          <p:nvPr userDrawn="1"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2B7446D-1CE3-474B-A70C-40F783821E8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57464" y="146883"/>
            <a:ext cx="4514097" cy="66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54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37FE6-2CCB-40DC-8FF7-3698B5D793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785453-575C-4E9D-8F6C-A33B75738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1C29E-D1E7-4F91-980F-2C0F3C234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6FC-13AA-40B0-85CE-E5971BD4544D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E4905-8A10-46B8-9924-603666672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96B585-69B7-496C-A36A-100E1C7CE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DCD0D-B9B8-434E-B524-7A2D3995CF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739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B44D1-B120-40FF-AA22-EEBD6FD6C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308C6-3DD8-4089-AE37-E37A19F71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27318B-2DEC-4E07-895F-1B3D95691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6FC-13AA-40B0-85CE-E5971BD4544D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844AE-2541-4BCF-8D18-CFE0B76A8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7C84D-3DE5-4C8E-AD53-58885425C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DCD0D-B9B8-434E-B524-7A2D3995CF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78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7F848-F510-4466-B47C-A7633CFD0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3567CF-7889-4B15-B760-15302AB91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7D7A2-0B0A-4635-AF4E-A06066A64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6FC-13AA-40B0-85CE-E5971BD4544D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D22CF-F92E-423B-B9B9-0E608AC26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473E8-0418-46E2-9118-BDB7BB4F8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DCD0D-B9B8-434E-B524-7A2D3995CF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916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80039-26BD-4925-85DC-5EC0CBB27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C89D9-EBC3-473F-8AFC-374E3AD188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40BF9D-4F6B-4C8C-BB9A-5F8251F948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23B18B-B011-4AC7-A4EB-624AE6347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6FC-13AA-40B0-85CE-E5971BD4544D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CB0E49-F5E6-4FD6-8EAB-14181B1D1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15520-651C-429D-9872-B1EF72046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DCD0D-B9B8-434E-B524-7A2D3995CF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833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F5BD9-CADB-4208-8E58-CF9D7E3F8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BEDB03-496D-437A-B6D3-20D560E51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F0A64-8283-45E7-BDF9-DE735BD623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F28251-7310-4512-8B94-DDE9C37862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62CEAD-0D62-4D34-9599-CC7E283F5C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21A420-14FF-441D-83FF-2FE191360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6FC-13AA-40B0-85CE-E5971BD4544D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6B09A9-99D7-4602-96E3-DD1A67460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C45AA5-70A0-437C-99C8-AB9CD4275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DCD0D-B9B8-434E-B524-7A2D3995CF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298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9C72E-E7B5-4E9D-8B4E-D2588C30F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C9B19C-0359-46D6-8C82-1B4B16018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6FC-13AA-40B0-85CE-E5971BD4544D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C9ABB6-F826-4DB6-960A-76413AF9C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28E8B2-BBE7-44E7-8D0B-A8F8FB932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DCD0D-B9B8-434E-B524-7A2D3995CF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649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487A67-9386-439E-A642-CEB57FE1D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6FC-13AA-40B0-85CE-E5971BD4544D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F53C87-034E-48B3-8D06-935F810D3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DDB5C1-312E-49B9-AB05-95450C25F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DCD0D-B9B8-434E-B524-7A2D3995CF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110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78F6A-61CC-41C7-B9AC-6F6C1BC8E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28D89-4398-4D83-94B4-3F66C4B11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B30B09-3855-438A-A520-8CE6D24338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3B432D-BC11-48FE-826C-55FDE5FA1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6FC-13AA-40B0-85CE-E5971BD4544D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965033-9939-4502-9CBC-612CF1BB2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3F20ED-0690-459B-AE7B-9BA43C4F2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DCD0D-B9B8-434E-B524-7A2D3995CF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2760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D36A6-DF37-48C9-9CCC-681B2D8B1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0466B8-99B8-47BC-9DFD-9D8B19B2B6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1EDB66-BFDF-455F-BCD8-ADB26ED16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F51F5B-D356-4336-A1AD-219A90796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6FC-13AA-40B0-85CE-E5971BD4544D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34F644-AEF9-414D-A980-860CA8B57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B056FB-C236-4F36-A058-05D1ADF6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DCD0D-B9B8-434E-B524-7A2D3995CF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917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632BF-0F6C-471C-88CA-67CF730D5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440B1E-C8C4-449B-BCEE-DF62143981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9A4F86-5018-4847-BABA-89DFC3D16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6FC-13AA-40B0-85CE-E5971BD4544D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3C47C-DB3C-4748-9739-D880477B4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0A23D-44FD-48DB-941F-444F4AC55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DCD0D-B9B8-434E-B524-7A2D3995CF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307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9AFDC-EFD0-1441-9AC7-904E0020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</p:spPr>
        <p:txBody>
          <a:bodyPr>
            <a:normAutofit/>
          </a:bodyPr>
          <a:lstStyle>
            <a:lvl1pPr>
              <a:defRPr sz="32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B93FD-A511-F946-93C8-9398D1A8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065"/>
            <a:ext cx="10515600" cy="425645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193E7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6DB81-3C1D-8A49-8C87-0F6BE5A9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" r="8043" b="-142998"/>
          <a:stretch/>
        </p:blipFill>
        <p:spPr>
          <a:xfrm>
            <a:off x="400051" y="6001920"/>
            <a:ext cx="11056823" cy="60118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97606765-3FC2-40BC-96DE-56A7FDDC39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8104" y="6157197"/>
            <a:ext cx="3609579" cy="52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45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4F580F-C806-48F5-A1AF-CCB9612444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C29187-1777-441B-A967-800E498EEE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FEA29-7F3E-4C89-BC38-5ADF5B47B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6FC-13AA-40B0-85CE-E5971BD4544D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4CEF7-5961-4C4E-8869-8739E4D62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08304-47A3-44E9-9145-9CAA80830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DCD0D-B9B8-434E-B524-7A2D3995CF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715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9D158A6-16D0-6D4E-9EF9-E79EBBCE06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E9AFDC-EFD0-1441-9AC7-904E0020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B93FD-A511-F946-93C8-9398D1A8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065"/>
            <a:ext cx="10515600" cy="425645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6DB81-3C1D-8A49-8C87-0F6BE5A9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D15111-C891-504A-AA43-3B56AC6196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9658" y="6295302"/>
            <a:ext cx="3196167" cy="3687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5" r="8043" b="-142998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2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2F2127-EBD7-8848-B8B4-DAD7CA931A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396B99-1C3E-534F-B516-F100DE2F2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208493-8149-6E45-81CC-EE362D4F2B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2422" y="318527"/>
            <a:ext cx="3196167" cy="3687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AAB2EA-8363-5F45-8970-190A7BD6C0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8151" b="33145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5CE05-CB7F-B34C-8754-EF71B55DB91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45751" y="1519647"/>
            <a:ext cx="1155700" cy="927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443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37E0DDE-BBC8-534D-8F87-23B9287D09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396B99-1C3E-534F-B516-F100DE2F2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EBF669-8E10-C845-A121-DB25AD106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4054" b="22345"/>
          <a:stretch/>
        </p:blipFill>
        <p:spPr>
          <a:xfrm>
            <a:off x="0" y="4812138"/>
            <a:ext cx="1737360" cy="20458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B6504F-0738-AD4E-B37A-159E120E906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129459" y="1714918"/>
            <a:ext cx="1579205" cy="11844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F176EB0-C59A-D44C-9789-8AACE9AEFD6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02422" y="318527"/>
            <a:ext cx="3196167" cy="36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45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6B69119-1B1B-404C-BA90-94A99EE401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806AC6-9229-B641-B36F-4C5719D6B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F6D999-A485-5C45-B8F6-106D8EF2E2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2422" y="318527"/>
            <a:ext cx="3196167" cy="3687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ED9402-3D88-6049-B554-357C36611E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24256" b="21461"/>
          <a:stretch/>
        </p:blipFill>
        <p:spPr>
          <a:xfrm>
            <a:off x="0" y="4015298"/>
            <a:ext cx="2780030" cy="28427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F6015D-0869-6549-8C39-D73FF762841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782855">
            <a:off x="10190480" y="1552292"/>
            <a:ext cx="1351280" cy="6756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A4281D-3412-5E48-9A52-70612FA4E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5273"/>
            <a:ext cx="9159240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B6C91-4419-6945-B1FB-13E02AAE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47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3200FBBD-6CC4-A349-B70B-313BAD04B6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396B99-1C3E-534F-B516-F100DE2F2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69C07FA-383C-2346-AEDD-0EAEBB2C666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2422" y="318527"/>
            <a:ext cx="3196167" cy="36878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B3F5BD8-0C81-4A4E-A8A7-821DBE90955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927307">
            <a:off x="10464018" y="1601144"/>
            <a:ext cx="1081455" cy="5407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0507CF-0871-4D45-B2B1-43EE3CCCD78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5141460"/>
            <a:ext cx="2582984" cy="171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75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3FA3C1-F34D-4D4A-A999-6BD04B870E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806AC6-9229-B641-B36F-4C5719D6B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F6D999-A485-5C45-B8F6-106D8EF2E2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2422" y="318527"/>
            <a:ext cx="3196167" cy="3687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A4281D-3412-5E48-9A52-70612FA4E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2303"/>
            <a:ext cx="9159240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B6C91-4419-6945-B1FB-13E02AAE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9D905AD-F873-2A44-82D4-3A8989E2B37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2288281">
            <a:off x="10164502" y="1227960"/>
            <a:ext cx="1342276" cy="12856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FD4E0F-C273-6D40-A933-CEE0CA6AA3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8151" b="33145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88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C1C9C2-FB98-9449-B8F0-39AAEDD3E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9D3C52-456B-CF49-8D86-ABB528E08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C8F958-22FC-904F-8492-ECBB12608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304E4C-D148-DF45-B7F2-E70F5B2E240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239223" y="1795994"/>
            <a:ext cx="1579199" cy="11844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B257D-A0E0-EF48-ABA3-7782115D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3C93AA-AEC1-E348-A455-2BBDEC699ED7}"/>
              </a:ext>
            </a:extLst>
          </p:cNvPr>
          <p:cNvSpPr txBox="1"/>
          <p:nvPr userDrawn="1"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C69DFD5-858D-D642-ADE1-D548CB19E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803733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9F6C1B-6F37-CE43-80CB-13FD9EE06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E29E7-16A9-6340-9E9F-790043ED9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31A5E-D10C-0845-A242-397F9C9F20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0D2F0-1F10-854B-834D-FF8C54AAA49C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3ACE8-7DC1-FF47-A286-E7FBD724D0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9C6CA-BF73-CC4A-BED8-DE34849C7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1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61" r:id="rId3"/>
    <p:sldLayoutId id="2147483654" r:id="rId4"/>
    <p:sldLayoutId id="2147483660" r:id="rId5"/>
    <p:sldLayoutId id="2147483655" r:id="rId6"/>
    <p:sldLayoutId id="2147483658" r:id="rId7"/>
    <p:sldLayoutId id="2147483659" r:id="rId8"/>
    <p:sldLayoutId id="2147483657" r:id="rId9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896285-FAED-4B30-A32E-2D4C21579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1A2B6C-CDF0-46D1-AF66-FFB0B2C2B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E61BB-5E66-4597-B42A-76552D37FE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BC6FC-13AA-40B0-85CE-E5971BD4544D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A2285-D23B-4CE7-A8A6-1B801183B0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561C4-3CA9-4A5B-8A7C-B54800A392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DCD0D-B9B8-434E-B524-7A2D3995CF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14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0" y="1386314"/>
            <a:ext cx="9144000" cy="2387600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733964" y="5257800"/>
            <a:ext cx="9144000" cy="1271606"/>
          </a:xfrm>
        </p:spPr>
        <p:txBody>
          <a:bodyPr/>
          <a:lstStyle/>
          <a:p>
            <a:pPr algn="r">
              <a:spcBef>
                <a:spcPts val="0"/>
              </a:spcBef>
            </a:pPr>
            <a:r>
              <a:rPr lang="en-GB" b="1" i="1" dirty="0"/>
              <a:t>&lt;&lt;Name&gt;&gt;</a:t>
            </a:r>
          </a:p>
          <a:p>
            <a:pPr algn="r">
              <a:spcBef>
                <a:spcPts val="0"/>
              </a:spcBef>
            </a:pPr>
            <a:r>
              <a:rPr lang="en-GB" b="1" i="1" dirty="0"/>
              <a:t>&lt;&lt;Role&gt;&gt;</a:t>
            </a:r>
          </a:p>
          <a:p>
            <a:pPr algn="r">
              <a:spcBef>
                <a:spcPts val="0"/>
              </a:spcBef>
            </a:pPr>
            <a:r>
              <a:rPr lang="en-GB" b="1" i="1" dirty="0"/>
              <a:t>&lt;&lt;Date&gt;&gt;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7406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8650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09E5B-A4C0-4F9A-B029-CA3B8225E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079" y="74212"/>
            <a:ext cx="10515600" cy="865467"/>
          </a:xfrm>
        </p:spPr>
        <p:txBody>
          <a:bodyPr/>
          <a:lstStyle/>
          <a:p>
            <a:r>
              <a:rPr lang="en-GB" dirty="0"/>
              <a:t>ARC EoE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B270E-5922-4D70-81A0-3E87B99DF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62445"/>
            <a:ext cx="11490035" cy="4622718"/>
          </a:xfrm>
        </p:spPr>
        <p:txBody>
          <a:bodyPr>
            <a:normAutofit/>
          </a:bodyPr>
          <a:lstStyle/>
          <a:p>
            <a:pPr marL="457189" lvl="1" indent="0">
              <a:buNone/>
            </a:pPr>
            <a:endParaRPr lang="en-GB" sz="1800" dirty="0">
              <a:solidFill>
                <a:srgbClr val="193E72"/>
              </a:solidFill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GB" dirty="0">
              <a:solidFill>
                <a:srgbClr val="193E7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1DA93B-F24E-480F-A270-E0FF0D023A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" r="8043" b="-142998"/>
          <a:stretch/>
        </p:blipFill>
        <p:spPr>
          <a:xfrm>
            <a:off x="424873" y="879561"/>
            <a:ext cx="11056823" cy="6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13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09E5B-A4C0-4F9A-B029-CA3B8225E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079" y="74212"/>
            <a:ext cx="10515600" cy="86546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B270E-5922-4D70-81A0-3E87B99DF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62445"/>
            <a:ext cx="11490035" cy="4622718"/>
          </a:xfrm>
        </p:spPr>
        <p:txBody>
          <a:bodyPr>
            <a:normAutofit/>
          </a:bodyPr>
          <a:lstStyle/>
          <a:p>
            <a:pPr marL="457189" lvl="1" indent="0">
              <a:buNone/>
            </a:pPr>
            <a:endParaRPr lang="en-GB" sz="1800" dirty="0">
              <a:solidFill>
                <a:srgbClr val="193E72"/>
              </a:solidFill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GB" dirty="0">
              <a:solidFill>
                <a:srgbClr val="193E7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1DA93B-F24E-480F-A270-E0FF0D023A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" r="8043" b="-142998"/>
          <a:stretch/>
        </p:blipFill>
        <p:spPr>
          <a:xfrm>
            <a:off x="424873" y="879561"/>
            <a:ext cx="11056823" cy="6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558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09E5B-A4C0-4F9A-B029-CA3B8225E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079" y="74212"/>
            <a:ext cx="10515600" cy="865467"/>
          </a:xfrm>
        </p:spPr>
        <p:txBody>
          <a:bodyPr/>
          <a:lstStyle/>
          <a:p>
            <a:r>
              <a:rPr lang="en-GB" dirty="0"/>
              <a:t>ARC EoE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B270E-5922-4D70-81A0-3E87B99DF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064310"/>
            <a:ext cx="11490035" cy="4920853"/>
          </a:xfrm>
        </p:spPr>
        <p:txBody>
          <a:bodyPr>
            <a:normAutofit/>
          </a:bodyPr>
          <a:lstStyle/>
          <a:p>
            <a:pPr marL="457189" lvl="1" indent="0">
              <a:buNone/>
            </a:pPr>
            <a:endParaRPr lang="en-GB" sz="2000" b="1" dirty="0"/>
          </a:p>
          <a:p>
            <a:pPr marL="457189" lvl="1" indent="0">
              <a:buNone/>
            </a:pPr>
            <a:endParaRPr lang="en-GB" sz="1800" dirty="0">
              <a:solidFill>
                <a:srgbClr val="193E72"/>
              </a:solidFill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GB" dirty="0">
              <a:solidFill>
                <a:srgbClr val="193E7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1DA93B-F24E-480F-A270-E0FF0D023A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" r="8043" b="-142998"/>
          <a:stretch/>
        </p:blipFill>
        <p:spPr>
          <a:xfrm>
            <a:off x="424873" y="879561"/>
            <a:ext cx="11056823" cy="6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00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41A6C3D7-914A-40CE-AD20-5031E28767F8}"/>
              </a:ext>
            </a:extLst>
          </p:cNvPr>
          <p:cNvSpPr txBox="1">
            <a:spLocks/>
          </p:cNvSpPr>
          <p:nvPr/>
        </p:nvSpPr>
        <p:spPr>
          <a:xfrm>
            <a:off x="413327" y="135999"/>
            <a:ext cx="10515600" cy="6617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i="1" dirty="0">
                <a:latin typeface="Bradley Hand ITC" panose="03070402050302030203" pitchFamily="66" charset="0"/>
              </a:rPr>
              <a:t>Thanks</a:t>
            </a:r>
            <a:r>
              <a:rPr lang="en-GB" sz="3600" b="1" i="1" dirty="0">
                <a:latin typeface="Bradley Hand ITC" panose="03070402050302030203" pitchFamily="66" charset="0"/>
              </a:rPr>
              <a:t> </a:t>
            </a:r>
            <a:r>
              <a:rPr lang="en-GB" sz="4000" b="1" i="1" dirty="0">
                <a:latin typeface="Bradley Hand ITC" panose="03070402050302030203" pitchFamily="66" charset="0"/>
              </a:rPr>
              <a:t>for</a:t>
            </a:r>
            <a:r>
              <a:rPr lang="en-GB" sz="3600" b="1" i="1" dirty="0">
                <a:latin typeface="Bradley Hand ITC" panose="03070402050302030203" pitchFamily="66" charset="0"/>
              </a:rPr>
              <a:t> </a:t>
            </a:r>
            <a:r>
              <a:rPr lang="en-GB" sz="4000" b="1" i="1" dirty="0">
                <a:latin typeface="Bradley Hand ITC" panose="03070402050302030203" pitchFamily="66" charset="0"/>
              </a:rPr>
              <a:t>listening</a:t>
            </a:r>
            <a:r>
              <a:rPr lang="en-GB" sz="3600" b="1" i="1" dirty="0">
                <a:latin typeface="Bradley Hand ITC" panose="03070402050302030203" pitchFamily="66" charset="0"/>
              </a:rPr>
              <a:t> 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753DC92-A3F6-4F49-8229-09F847F1AC6D}"/>
              </a:ext>
            </a:extLst>
          </p:cNvPr>
          <p:cNvSpPr txBox="1">
            <a:spLocks noChangeArrowheads="1"/>
          </p:cNvSpPr>
          <p:nvPr/>
        </p:nvSpPr>
        <p:spPr>
          <a:xfrm>
            <a:off x="3396615" y="2488575"/>
            <a:ext cx="539877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193E7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b="1" i="1" dirty="0">
                <a:solidFill>
                  <a:srgbClr val="EA5D4E"/>
                </a:solidFill>
                <a:latin typeface="Bradley Hand ITC" panose="03070402050302030203" pitchFamily="66" charset="0"/>
              </a:rPr>
              <a:t>Any Questions ?</a:t>
            </a:r>
          </a:p>
        </p:txBody>
      </p:sp>
    </p:spTree>
    <p:extLst>
      <p:ext uri="{BB962C8B-B14F-4D97-AF65-F5344CB8AC3E}">
        <p14:creationId xmlns:p14="http://schemas.microsoft.com/office/powerpoint/2010/main" val="172248213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1961</TotalTime>
  <Words>25</Words>
  <Application>Microsoft Office PowerPoint</Application>
  <PresentationFormat>Widescreen</PresentationFormat>
  <Paragraphs>14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Bradley Hand ITC</vt:lpstr>
      <vt:lpstr>Calibri</vt:lpstr>
      <vt:lpstr>Calibri Light</vt:lpstr>
      <vt:lpstr>Wingdings</vt:lpstr>
      <vt:lpstr>Custom Design</vt:lpstr>
      <vt:lpstr>1_Custom Design</vt:lpstr>
      <vt:lpstr>PowerPoint Presentation</vt:lpstr>
      <vt:lpstr>PowerPoint Presentation</vt:lpstr>
      <vt:lpstr>ARC EoE  </vt:lpstr>
      <vt:lpstr>PowerPoint Presentation</vt:lpstr>
      <vt:lpstr>ARC EoE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edit Master title</dc:title>
  <dc:creator>Microsoft Office User</dc:creator>
  <cp:lastModifiedBy>Jo Morton</cp:lastModifiedBy>
  <cp:revision>160</cp:revision>
  <cp:lastPrinted>2019-08-29T14:45:58Z</cp:lastPrinted>
  <dcterms:created xsi:type="dcterms:W3CDTF">2019-02-07T15:31:28Z</dcterms:created>
  <dcterms:modified xsi:type="dcterms:W3CDTF">2022-03-03T15:12:51Z</dcterms:modified>
</cp:coreProperties>
</file>